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6" r:id="rId3"/>
  </p:sldIdLst>
  <p:sldSz cx="7785100" cy="10922000"/>
  <p:notesSz cx="7785100" cy="10922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3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4358" y="3385820"/>
            <a:ext cx="6622732" cy="229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8717" y="6116320"/>
            <a:ext cx="5454015" cy="273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9572" y="2512060"/>
            <a:ext cx="3389280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12596" y="2512060"/>
            <a:ext cx="3389280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9572" y="436880"/>
            <a:ext cx="7012305" cy="174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9572" y="2512060"/>
            <a:ext cx="7012305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9093" y="10157460"/>
            <a:ext cx="2493264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9572" y="10157460"/>
            <a:ext cx="1792033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9844" y="10157460"/>
            <a:ext cx="1792033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35E185-B605-4024-873F-40E52123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84" y="3403600"/>
            <a:ext cx="6622732" cy="3416320"/>
          </a:xfrm>
        </p:spPr>
        <p:txBody>
          <a:bodyPr/>
          <a:lstStyle/>
          <a:p>
            <a:pPr algn="ctr"/>
            <a:r>
              <a:rPr lang="pl-PL" sz="5400" b="1" dirty="0"/>
              <a:t>UWAGA!</a:t>
            </a:r>
            <a:br>
              <a:rPr lang="pl-PL" sz="5400" b="1" dirty="0"/>
            </a:br>
            <a:br>
              <a:rPr lang="pl-PL" sz="2800" dirty="0"/>
            </a:br>
            <a:r>
              <a:rPr lang="pl-PL" sz="2800" dirty="0"/>
              <a:t>Proszę naklejać naklejki konkursowe KPR</a:t>
            </a:r>
            <a:br>
              <a:rPr lang="pl-PL" sz="2800" dirty="0"/>
            </a:br>
            <a:r>
              <a:rPr lang="pl-PL" sz="2800" dirty="0"/>
              <a:t> z tyłu butelek/puszek tak, aby nie zasłaniać frontu etykiety piwa.</a:t>
            </a:r>
            <a:br>
              <a:rPr lang="pl-PL" sz="2800" dirty="0"/>
            </a:br>
            <a:br>
              <a:rPr lang="pl-PL" sz="2800" dirty="0"/>
            </a:br>
            <a:r>
              <a:rPr lang="pl-PL" sz="2800" dirty="0"/>
              <a:t>Organizatorzy KPR 2023</a:t>
            </a:r>
          </a:p>
        </p:txBody>
      </p:sp>
    </p:spTree>
    <p:extLst>
      <p:ext uri="{BB962C8B-B14F-4D97-AF65-F5344CB8AC3E}">
        <p14:creationId xmlns:p14="http://schemas.microsoft.com/office/powerpoint/2010/main" val="406820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355725"/>
              </p:ext>
            </p:extLst>
          </p:nvPr>
        </p:nvGraphicFramePr>
        <p:xfrm>
          <a:off x="347071" y="493988"/>
          <a:ext cx="7104379" cy="101040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6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6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4338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48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36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46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38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7436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440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5741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958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50224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2189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47993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34420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45762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450</Words>
  <Application>Microsoft Office PowerPoint</Application>
  <PresentationFormat>Niestandardowy</PresentationFormat>
  <Paragraphs>141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Arial MT</vt:lpstr>
      <vt:lpstr>Calibri</vt:lpstr>
      <vt:lpstr>Office Theme</vt:lpstr>
      <vt:lpstr>UWAGA!  Proszę naklejać naklejki konkursowe KPR  z tyłu butelek/puszek tak, aby nie zasłaniać frontu etykiety piwa.  Organizatorzy KPR 2023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KPR_Kraft_Roku_2021_Naklejki_na_butelki.cdr</dc:title>
  <dc:creator>Ziemek</dc:creator>
  <cp:lastModifiedBy>Mateusz Puślecki</cp:lastModifiedBy>
  <cp:revision>9</cp:revision>
  <dcterms:created xsi:type="dcterms:W3CDTF">2021-11-21T17:30:24Z</dcterms:created>
  <dcterms:modified xsi:type="dcterms:W3CDTF">2023-10-12T15:41:41Z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2021-11-18T00:00:00Z</vt:filetime>
  </property>
  <property fmtid="{D5CDD505-2E9C-101B-9397-08002B2CF9AE}" pid="3" name="Creator">
    <vt:lpwstr>CorelDRAW</vt:lpwstr>
  </property>
  <property fmtid="{D5CDD505-2E9C-101B-9397-08002B2CF9AE}" pid="4" name="LastSaved">
    <vt:filetime>2021-11-21T00:00:00Z</vt:filetime>
  </property>
</Properties>
</file>