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85100" cy="10922000"/>
  <p:notesSz cx="7785100" cy="10922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025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4358" y="3385820"/>
            <a:ext cx="6622732" cy="2293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8717" y="6116320"/>
            <a:ext cx="5454015" cy="273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9572" y="2512060"/>
            <a:ext cx="3389280" cy="720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12596" y="2512060"/>
            <a:ext cx="3389280" cy="720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9572" y="436880"/>
            <a:ext cx="7012305" cy="174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9572" y="2512060"/>
            <a:ext cx="7012305" cy="720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9093" y="10157460"/>
            <a:ext cx="2493264" cy="546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9572" y="10157460"/>
            <a:ext cx="1792033" cy="546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9844" y="10157460"/>
            <a:ext cx="1792033" cy="546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355725"/>
              </p:ext>
            </p:extLst>
          </p:nvPr>
        </p:nvGraphicFramePr>
        <p:xfrm>
          <a:off x="347071" y="493988"/>
          <a:ext cx="7104379" cy="101040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6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6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33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8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36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385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7436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4409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57413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9581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50224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21891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479931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34420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KPR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Kraft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ku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pl-PL" sz="115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150" dirty="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Browar:</a:t>
                      </a:r>
                      <a:r>
                        <a:rPr lang="pl-PL" sz="1150" spc="-13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Nazwa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piwa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1387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12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Kategoria</a:t>
                      </a:r>
                      <a:r>
                        <a:rPr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spc="-12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457621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50" spc="-5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oj.</a:t>
                      </a:r>
                      <a:r>
                        <a:rPr sz="1150" spc="-8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bu</a:t>
                      </a:r>
                      <a:r>
                        <a:rPr sz="1150" spc="-5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150" dirty="0" err="1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elki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lang="pl-PL" sz="1150" dirty="0">
                          <a:solidFill>
                            <a:srgbClr val="231F2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420</Words>
  <Application>Microsoft Office PowerPoint</Application>
  <PresentationFormat>Niestandardowy</PresentationFormat>
  <Paragraphs>140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KPR_Kraft_Roku_2021_Naklejki_na_butelki.cdr</dc:title>
  <dc:creator>Ziemek</dc:creator>
  <cp:lastModifiedBy>Mateusz Puślecki</cp:lastModifiedBy>
  <cp:revision>10</cp:revision>
  <dcterms:created xsi:type="dcterms:W3CDTF">2021-11-21T17:30:24Z</dcterms:created>
  <dcterms:modified xsi:type="dcterms:W3CDTF">2024-10-03T08:52:03Z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2021-11-18T00:00:00Z</vt:filetime>
  </property>
  <property fmtid="{D5CDD505-2E9C-101B-9397-08002B2CF9AE}" pid="3" name="Creator">
    <vt:lpwstr>CorelDRAW</vt:lpwstr>
  </property>
  <property fmtid="{D5CDD505-2E9C-101B-9397-08002B2CF9AE}" pid="4" name="LastSaved">
    <vt:filetime>2021-11-21T00:00:00Z</vt:filetime>
  </property>
</Properties>
</file>